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DFFD65-9F45-06A3-011E-F584406D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43CAC39-BBC1-C772-D096-1A65141CD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9845354-7924-4537-B386-14076D6F1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ED135DB-BA38-AF72-76CE-CCB94DF03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466DCD9-F0B9-FFB7-A5BC-7CF5DB22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7732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D0F05A-7F8D-B6C7-3C87-6CC3004B4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F9A6A5-5F80-2988-04D1-C02016DF9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45D2D72-A2D9-F873-5F77-C0760B90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8D37A9F-4D3A-07DF-A5E6-F44D3EEA5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63A75D1-CCAA-684F-9F6D-5C987CDD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980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49559F-96CF-A0ED-C8EB-9B6F3AA9B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6B08EF1-1960-3385-2933-2EA7301D8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F15A13-3729-9898-5954-F0776AB6B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AB5B686-FF5A-849E-41F2-96FE84F5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611987D-A6F0-B68A-9C57-4B570CCD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069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99EA67-A3E5-641D-744D-513E0FFC5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DDE7079-6719-64C9-48B2-2831EAF52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4A7558E-E313-8B00-CFE5-197421DC4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3F7C8B3-76BB-5F12-5F02-308406615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EAE7C3E-BFFA-D393-14E7-0C2C2786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36ABA0E6-0004-ADB5-BD42-9556AA429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03905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03E37-9742-4FF6-8904-B70CEF7E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49B078B-EF46-F850-74AB-0E8145058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CDAB20E-813D-49B8-28FF-33B3D02BC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80029C3F-622C-51A2-3AAC-625BD6B9C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D68114D-597F-8017-C768-0C5B4384E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05BF6061-E6B4-D71E-FBAC-F6BD78B5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2BFC0F81-6BB8-877B-8EBA-C67E5FED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662A06CD-970B-60CB-6F6A-1630A092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8312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37C29C-DFCF-B7FE-714B-430F1601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E392A69-1D25-8794-15E0-53651321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333D4BB-0E6B-4C81-DBDA-79A749B67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180DDB4-B151-8DCD-F935-B6FAFBB7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682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A4742156-9163-1656-B7CF-48BACF73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7295AC7-B872-A97F-67C8-0B273D64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6FA59013-CDFC-75EE-F1FB-F4F2FBD18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202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528312-23B3-E05C-2DF4-0EDD7CBB3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1623A6A-6043-2C40-471A-DDCCC5CF2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26326D31-3970-E500-D20F-5A64AB9DD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E5F5DE3-1559-1CDF-607A-2D838CBF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47C90AE-0B5B-D52C-302A-65C343DF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F995332-197B-CC60-74D3-37DB939A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6994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4FAA93-7068-3D04-BB65-A0E15DA35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638EB281-BD5C-E45A-9F2B-092FC8FCA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E6276DF-5044-4860-C4AA-D195D7D67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FC83002-0441-D14F-32CE-7B9B62B97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95E73E5-9C7D-3A3F-E022-041714C4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09E98F2-461D-3414-FF84-5EFD4F82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12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DC2E92-41D4-E354-2ED1-35EC9901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8989E371-E8F2-543C-C528-6A3CE0225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3753078-7E87-F43E-808C-25C51C72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D31A25D-B33D-0B65-B29A-15301A32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815BBDA-763B-8F6E-401E-30E83EA7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069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3DA4D5D5-A526-6E04-1A6D-D155A89611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463CF7A-3D73-4405-EA17-2264D07E3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FAF512B-09EB-C484-AB70-5B2AD4540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D7337B-254C-3A71-F495-ED40A70E7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6CABDA7-A2A8-182B-2331-11DAEA0F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247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DBB066B-43BE-3CA0-545C-4AF3AFA2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BA0A18-EE52-AB18-C66F-1FAD0128E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D2D8A6D-6B1B-E33B-FAA7-EAA6B8EE9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4FA7D-3E66-445D-9466-D80A0323DD56}" type="datetimeFigureOut">
              <a:rPr lang="sl-SI" smtClean="0"/>
              <a:t>9. 01. 2024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49C6257-EC3D-7242-E5C5-3B0A30DE9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B9606BA-EF3F-1EEA-2298-8673596F8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CEBE7-D8A4-447A-BB90-008EB537C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58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892AE11-C53C-525C-D5B7-C9425C2A46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24" r="-2" b="5086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0FB4AC1-462F-DC68-3826-FFB59A6F5A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63" r="16544" b="-1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21C31DE-D40A-CCE4-DA76-D59277482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59" r="21714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88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Saso Murtic</dc:creator>
  <cp:lastModifiedBy>Uporabnik</cp:lastModifiedBy>
  <cp:revision>1</cp:revision>
  <dcterms:created xsi:type="dcterms:W3CDTF">2023-05-17T08:20:27Z</dcterms:created>
  <dcterms:modified xsi:type="dcterms:W3CDTF">2024-01-09T10:28:16Z</dcterms:modified>
</cp:coreProperties>
</file>