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5" r:id="rId1"/>
  </p:sldMasterIdLst>
  <p:sldIdLst>
    <p:sldId id="257" r:id="rId2"/>
    <p:sldId id="258" r:id="rId3"/>
    <p:sldId id="263" r:id="rId4"/>
    <p:sldId id="259" r:id="rId5"/>
    <p:sldId id="267" r:id="rId6"/>
    <p:sldId id="265" r:id="rId7"/>
    <p:sldId id="266" r:id="rId8"/>
    <p:sldId id="264" r:id="rId9"/>
    <p:sldId id="261" r:id="rId10"/>
    <p:sldId id="262" r:id="rId11"/>
    <p:sldId id="268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/>
              <a:t>Uredite slog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62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199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030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4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072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111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577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872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l-SI"/>
              <a:t>Kliknite ikono, če želite dodati sliko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333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n na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793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z na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032658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z ime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5834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kartice z ime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834257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nično ali neresnič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8155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8177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820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381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5DFk6rMH3aI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A1SEoUbkhaY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l-SI" dirty="0"/>
              <a:t>Inteligentni sistemi v Pošti Slovenije, d. o. o.</a:t>
            </a:r>
            <a:br>
              <a:rPr lang="sl-SI" dirty="0"/>
            </a:br>
            <a:r>
              <a:rPr lang="sl-SI" dirty="0"/>
              <a:t>DWS – Avtomatski sprejem pošiljk </a:t>
            </a:r>
            <a:br>
              <a:rPr lang="sl-SI" dirty="0"/>
            </a:br>
            <a:endParaRPr lang="sl-SI" sz="2200" dirty="0"/>
          </a:p>
        </p:txBody>
      </p:sp>
      <p:sp>
        <p:nvSpPr>
          <p:cNvPr id="6" name="Podnaslov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l-SI" b="1" dirty="0"/>
              <a:t>Izr. prof. dr. Sašo Murtič</a:t>
            </a:r>
          </a:p>
          <a:p>
            <a:r>
              <a:rPr lang="sl-SI" b="1" dirty="0"/>
              <a:t>Pred. mag. Ingrid Uhernik Franko (doktorski kandidat)</a:t>
            </a:r>
          </a:p>
        </p:txBody>
      </p:sp>
    </p:spTree>
    <p:extLst>
      <p:ext uri="{BB962C8B-B14F-4D97-AF65-F5344CB8AC3E}">
        <p14:creationId xmlns:p14="http://schemas.microsoft.com/office/powerpoint/2010/main" val="1725176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66210"/>
          </a:xfrm>
        </p:spPr>
        <p:txBody>
          <a:bodyPr>
            <a:normAutofit/>
          </a:bodyPr>
          <a:lstStyle/>
          <a:p>
            <a:r>
              <a:rPr lang="sl-SI" dirty="0"/>
              <a:t>DWS  - PRIMEREN SISTEM ZA INDUSTRIJO</a:t>
            </a:r>
          </a:p>
        </p:txBody>
      </p:sp>
      <p:sp>
        <p:nvSpPr>
          <p:cNvPr id="5" name="Označba mesta vsebine 4"/>
          <p:cNvSpPr>
            <a:spLocks noGrp="1"/>
          </p:cNvSpPr>
          <p:nvPr>
            <p:ph idx="1"/>
          </p:nvPr>
        </p:nvSpPr>
        <p:spPr>
          <a:xfrm>
            <a:off x="2645924" y="1575880"/>
            <a:ext cx="9155886" cy="5839885"/>
          </a:xfrm>
        </p:spPr>
        <p:txBody>
          <a:bodyPr/>
          <a:lstStyle/>
          <a:p>
            <a:pPr marL="0" indent="0">
              <a:buNone/>
            </a:pPr>
            <a:r>
              <a:rPr lang="sl-SI" dirty="0"/>
              <a:t>V poštnem logističnem centru PLC Ljubljana je leta 2019 začel delovati nov </a:t>
            </a:r>
            <a:r>
              <a:rPr lang="sl-SI" b="1" dirty="0"/>
              <a:t>DWS-sistem</a:t>
            </a:r>
            <a:r>
              <a:rPr lang="sl-SI" dirty="0"/>
              <a:t> (</a:t>
            </a:r>
            <a:r>
              <a:rPr lang="sl-SI" dirty="0" err="1"/>
              <a:t>Dimensioning</a:t>
            </a:r>
            <a:r>
              <a:rPr lang="sl-SI" dirty="0"/>
              <a:t> </a:t>
            </a:r>
            <a:r>
              <a:rPr lang="sl-SI" dirty="0" err="1"/>
              <a:t>Weighing</a:t>
            </a:r>
            <a:r>
              <a:rPr lang="sl-SI" dirty="0"/>
              <a:t> </a:t>
            </a:r>
            <a:r>
              <a:rPr lang="sl-SI" dirty="0" err="1"/>
              <a:t>Scanning</a:t>
            </a:r>
            <a:r>
              <a:rPr lang="sl-SI" dirty="0"/>
              <a:t>), ki zagotavlja </a:t>
            </a:r>
            <a:r>
              <a:rPr lang="sl-SI" b="1" dirty="0"/>
              <a:t>avtomatiziran sprejem paketnih pošiljk.</a:t>
            </a:r>
          </a:p>
          <a:p>
            <a:pPr marL="0" indent="0">
              <a:buNone/>
            </a:pPr>
            <a:endParaRPr lang="sl-SI" b="1" dirty="0"/>
          </a:p>
          <a:p>
            <a:pPr marL="0" indent="0">
              <a:buNone/>
            </a:pPr>
            <a:r>
              <a:rPr lang="sl-SI" b="1" dirty="0"/>
              <a:t>Kaj je DWS?</a:t>
            </a:r>
          </a:p>
          <a:p>
            <a:pPr marL="0" indent="0">
              <a:buNone/>
            </a:pPr>
            <a:r>
              <a:rPr lang="sl-SI" b="1" dirty="0"/>
              <a:t>DWS </a:t>
            </a:r>
            <a:r>
              <a:rPr lang="sl-SI" dirty="0"/>
              <a:t>(</a:t>
            </a:r>
            <a:r>
              <a:rPr lang="sl-SI" dirty="0" err="1"/>
              <a:t>Dimensioning</a:t>
            </a:r>
            <a:r>
              <a:rPr lang="sl-SI" dirty="0"/>
              <a:t> </a:t>
            </a:r>
            <a:r>
              <a:rPr lang="sl-SI" dirty="0" err="1"/>
              <a:t>Weighing</a:t>
            </a:r>
            <a:r>
              <a:rPr lang="sl-SI" dirty="0"/>
              <a:t> </a:t>
            </a:r>
            <a:r>
              <a:rPr lang="sl-SI" dirty="0" err="1"/>
              <a:t>Scanning</a:t>
            </a:r>
            <a:r>
              <a:rPr lang="sl-SI" dirty="0"/>
              <a:t>) je naprava ki paket stehta, izmeri njegove dimenzije in odčita sprejemno številko paketa, s čimer se pospeši in olajša proces sprejema paketnih pošiljk, prav tako so paketi avtomatsko usmerjeni na paketni usmerjevalnik.</a:t>
            </a:r>
          </a:p>
          <a:p>
            <a:pPr marL="0" indent="0">
              <a:buNone/>
            </a:pPr>
            <a:r>
              <a:rPr lang="sl-SI" dirty="0"/>
              <a:t>Na DWS se lahko sprejmejo paketi dimenzij do 1200 mm x 750 mm x 750 mm in teže do 45 kg.</a:t>
            </a:r>
          </a:p>
          <a:p>
            <a:pPr marL="0" indent="0">
              <a:buNone/>
            </a:pPr>
            <a:r>
              <a:rPr lang="sl-SI" dirty="0"/>
              <a:t>Sprejme lahko do 800 pošiljk na uro za normalno delovanje potrebni 4 delavci. V primerjavo 2 delavca v 8 urah ročno sprejmeta cca. 800 paketov.</a:t>
            </a:r>
          </a:p>
          <a:p>
            <a:pPr marL="0" indent="0">
              <a:buNone/>
            </a:pPr>
            <a:endParaRPr lang="sl-SI" dirty="0"/>
          </a:p>
          <a:p>
            <a:pPr marL="0" indent="0">
              <a:buNone/>
            </a:pPr>
            <a:endParaRPr lang="sl-SI" dirty="0"/>
          </a:p>
          <a:p>
            <a:pPr marL="0" indent="0">
              <a:buNone/>
            </a:pPr>
            <a:endParaRPr lang="sl-SI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38489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/>
              <a:t>DWS naprava(</a:t>
            </a:r>
            <a:r>
              <a:rPr lang="sl-SI" dirty="0" err="1"/>
              <a:t>Dimensioning</a:t>
            </a:r>
            <a:r>
              <a:rPr lang="sl-SI" dirty="0"/>
              <a:t> </a:t>
            </a:r>
            <a:r>
              <a:rPr lang="sl-SI" dirty="0" err="1"/>
              <a:t>Weighing</a:t>
            </a:r>
            <a:r>
              <a:rPr lang="sl-SI" dirty="0"/>
              <a:t> </a:t>
            </a:r>
            <a:r>
              <a:rPr lang="sl-SI" dirty="0" err="1"/>
              <a:t>Scanning</a:t>
            </a:r>
            <a:r>
              <a:rPr lang="sl-SI" dirty="0"/>
              <a:t>) </a:t>
            </a:r>
            <a:br>
              <a:rPr lang="sl-SI" dirty="0"/>
            </a:br>
            <a:endParaRPr lang="sl-SI" dirty="0"/>
          </a:p>
        </p:txBody>
      </p:sp>
      <p:sp>
        <p:nvSpPr>
          <p:cNvPr id="15" name="Označba mesta besedila 14"/>
          <p:cNvSpPr>
            <a:spLocks noGrp="1"/>
          </p:cNvSpPr>
          <p:nvPr>
            <p:ph idx="1"/>
          </p:nvPr>
        </p:nvSpPr>
        <p:spPr>
          <a:xfrm>
            <a:off x="1280160" y="2133600"/>
            <a:ext cx="3467056" cy="3777622"/>
          </a:xfrm>
        </p:spPr>
        <p:txBody>
          <a:bodyPr/>
          <a:lstStyle/>
          <a:p>
            <a:pPr>
              <a:buFontTx/>
              <a:buChar char="-"/>
            </a:pPr>
            <a:r>
              <a:rPr lang="sl-SI" sz="2000" dirty="0"/>
              <a:t>Tekoči trak</a:t>
            </a:r>
          </a:p>
          <a:p>
            <a:pPr>
              <a:buFontTx/>
              <a:buChar char="-"/>
            </a:pPr>
            <a:r>
              <a:rPr lang="sl-SI" sz="2000" dirty="0"/>
              <a:t>Valjčni trak</a:t>
            </a:r>
          </a:p>
          <a:p>
            <a:pPr>
              <a:buFontTx/>
              <a:buChar char="-"/>
            </a:pPr>
            <a:r>
              <a:rPr lang="sl-SI" sz="2000" dirty="0"/>
              <a:t>Čitalci – 5 kamer</a:t>
            </a:r>
          </a:p>
          <a:p>
            <a:pPr>
              <a:buFontTx/>
              <a:buChar char="-"/>
            </a:pPr>
            <a:r>
              <a:rPr lang="sl-SI" sz="2000" dirty="0"/>
              <a:t>Senzorji - poljubno</a:t>
            </a:r>
          </a:p>
          <a:p>
            <a:pPr>
              <a:buFontTx/>
              <a:buChar char="-"/>
            </a:pPr>
            <a:r>
              <a:rPr lang="sl-SI" sz="2000" dirty="0"/>
              <a:t>Črtne </a:t>
            </a:r>
            <a:r>
              <a:rPr lang="sl-SI" sz="2000" dirty="0" err="1"/>
              <a:t>code</a:t>
            </a:r>
            <a:endParaRPr lang="sl-SI" sz="2000" dirty="0"/>
          </a:p>
          <a:p>
            <a:pPr>
              <a:buFontTx/>
              <a:buChar char="-"/>
            </a:pPr>
            <a:r>
              <a:rPr lang="sl-SI" sz="2000" dirty="0"/>
              <a:t>Lahko nameščajo še</a:t>
            </a:r>
          </a:p>
          <a:p>
            <a:pPr marL="0" indent="0">
              <a:buNone/>
            </a:pPr>
            <a:r>
              <a:rPr lang="sl-SI" sz="2000" dirty="0"/>
              <a:t>     drugo tehnologijo</a:t>
            </a:r>
          </a:p>
          <a:p>
            <a:pPr>
              <a:buFontTx/>
              <a:buChar char="-"/>
            </a:pPr>
            <a:endParaRPr lang="sl-SI" sz="2000" dirty="0"/>
          </a:p>
        </p:txBody>
      </p:sp>
      <p:pic>
        <p:nvPicPr>
          <p:cNvPr id="8" name="Slika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216" y="1610796"/>
            <a:ext cx="3746544" cy="4729817"/>
          </a:xfrm>
          <a:prstGeom prst="rect">
            <a:avLst/>
          </a:prstGeom>
        </p:spPr>
      </p:pic>
      <p:sp>
        <p:nvSpPr>
          <p:cNvPr id="12" name="Pravokotnik 11"/>
          <p:cNvSpPr/>
          <p:nvPr/>
        </p:nvSpPr>
        <p:spPr>
          <a:xfrm>
            <a:off x="3753287" y="6340613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l-SI" sz="1000" dirty="0"/>
              <a:t>https://www.pressportal.co.za/industry-and-real-estate/story/14557/sick-automation-upgrades-the-rtt-group-s-dws-systems-the-new-all-in-one-track-and-trace-packaging-solution.html</a:t>
            </a:r>
          </a:p>
        </p:txBody>
      </p:sp>
      <p:sp>
        <p:nvSpPr>
          <p:cNvPr id="2" name="PoljeZBesedilom 1">
            <a:extLst>
              <a:ext uri="{FF2B5EF4-FFF2-40B4-BE49-F238E27FC236}">
                <a16:creationId xmlns:a16="http://schemas.microsoft.com/office/drawing/2014/main" id="{AB521DFF-6FCD-DBB4-CB1C-D9A0F27B4B50}"/>
              </a:ext>
            </a:extLst>
          </p:cNvPr>
          <p:cNvSpPr txBox="1"/>
          <p:nvPr/>
        </p:nvSpPr>
        <p:spPr>
          <a:xfrm>
            <a:off x="8633037" y="1610796"/>
            <a:ext cx="321352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/>
              <a:t>Tehnološko je sistem uporaben v industriji, proizvodnih ali drugih organizacijah, pogosto je nameščen v storitveni dejavnosti, kot je pošta, trgovine, zdravstvo, farmacija ipd.</a:t>
            </a:r>
          </a:p>
        </p:txBody>
      </p:sp>
    </p:spTree>
    <p:extLst>
      <p:ext uri="{BB962C8B-B14F-4D97-AF65-F5344CB8AC3E}">
        <p14:creationId xmlns:p14="http://schemas.microsoft.com/office/powerpoint/2010/main" val="1905896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/>
          <p:cNvSpPr>
            <a:spLocks noGrp="1"/>
          </p:cNvSpPr>
          <p:nvPr>
            <p:ph type="title"/>
          </p:nvPr>
        </p:nvSpPr>
        <p:spPr>
          <a:xfrm>
            <a:off x="1362446" y="182880"/>
            <a:ext cx="4642114" cy="1645920"/>
          </a:xfrm>
        </p:spPr>
        <p:txBody>
          <a:bodyPr>
            <a:normAutofit/>
          </a:bodyPr>
          <a:lstStyle/>
          <a:p>
            <a:r>
              <a:rPr lang="sl-SI" b="1" dirty="0"/>
              <a:t>Prikaz postavitve DWS naprave za avtomatski sprejem paketov v Poštno logističnem centru Ljubljana</a:t>
            </a:r>
            <a:br>
              <a:rPr lang="sl-SI" dirty="0"/>
            </a:br>
            <a:endParaRPr lang="sl-SI" dirty="0"/>
          </a:p>
        </p:txBody>
      </p:sp>
      <p:pic>
        <p:nvPicPr>
          <p:cNvPr id="4" name="Označba mesta vsebine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68720" y="0"/>
            <a:ext cx="592328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značba mesta besedila 5"/>
          <p:cNvSpPr>
            <a:spLocks noGrp="1"/>
          </p:cNvSpPr>
          <p:nvPr>
            <p:ph type="body" sz="half" idx="2"/>
          </p:nvPr>
        </p:nvSpPr>
        <p:spPr>
          <a:xfrm>
            <a:off x="1107440" y="1645920"/>
            <a:ext cx="5080000" cy="5029200"/>
          </a:xfrm>
        </p:spPr>
        <p:txBody>
          <a:bodyPr>
            <a:normAutofit lnSpcReduction="10000"/>
          </a:bodyPr>
          <a:lstStyle/>
          <a:p>
            <a:r>
              <a:rPr lang="sl-SI" sz="1700" b="1" dirty="0"/>
              <a:t>Modul A: </a:t>
            </a:r>
            <a:r>
              <a:rPr lang="sl-SI" sz="1700" dirty="0"/>
              <a:t>nakladalni trak</a:t>
            </a:r>
          </a:p>
          <a:p>
            <a:r>
              <a:rPr lang="sl-SI" sz="1700" b="1" dirty="0"/>
              <a:t>Modul B: </a:t>
            </a:r>
            <a:r>
              <a:rPr lang="sl-SI" sz="1700" dirty="0"/>
              <a:t>je sestavljen iz dinamične tehtnice, merilnikov prostornine, kamer za 'slikanje in branje črtne kode'.</a:t>
            </a:r>
          </a:p>
          <a:p>
            <a:r>
              <a:rPr lang="sl-SI" sz="1700" b="1" dirty="0"/>
              <a:t>Modul C: </a:t>
            </a:r>
            <a:r>
              <a:rPr lang="sl-SI" sz="1700" dirty="0"/>
              <a:t>je sestavljen iz treh transportnih trakov</a:t>
            </a:r>
          </a:p>
          <a:p>
            <a:r>
              <a:rPr lang="sl-SI" sz="1700" b="1" dirty="0"/>
              <a:t>Moduli D (Izmeti in kretnica): </a:t>
            </a:r>
            <a:r>
              <a:rPr lang="sl-SI" sz="1700" dirty="0"/>
              <a:t>izmet paketov kateri niso ustrezni za sprejem ali so preveliki, pretežki za usmerjanje na usmerjevalniku paketov.</a:t>
            </a:r>
          </a:p>
          <a:p>
            <a:r>
              <a:rPr lang="sl-SI" sz="1700" b="1" dirty="0"/>
              <a:t>IZMET 1:</a:t>
            </a:r>
            <a:r>
              <a:rPr lang="sl-SI" sz="1700" dirty="0"/>
              <a:t>izmet pošiljk, ki morajo biti ročno sprejete</a:t>
            </a:r>
          </a:p>
          <a:p>
            <a:r>
              <a:rPr lang="sl-SI" sz="1700" b="1" dirty="0"/>
              <a:t>IZMET </a:t>
            </a:r>
            <a:r>
              <a:rPr lang="sl-SI" sz="1700" dirty="0"/>
              <a:t>2:pošiljke, ki so bile uspešno sprejete na DWS-ju, ne smejo pa iti na paketni usmerjevalnik</a:t>
            </a:r>
          </a:p>
          <a:p>
            <a:r>
              <a:rPr lang="sl-SI" sz="1700" b="1" dirty="0"/>
              <a:t>Modul E: </a:t>
            </a:r>
            <a:r>
              <a:rPr lang="sl-SI" sz="1700" dirty="0"/>
              <a:t>sprejeti paketi se usmerijo na paketni usmernik.</a:t>
            </a:r>
          </a:p>
          <a:p>
            <a:endParaRPr lang="sl-SI" dirty="0"/>
          </a:p>
          <a:p>
            <a:endParaRPr lang="sl-SI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538656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922365" y="217710"/>
            <a:ext cx="8911687" cy="614545"/>
          </a:xfrm>
        </p:spPr>
        <p:txBody>
          <a:bodyPr>
            <a:normAutofit fontScale="90000"/>
          </a:bodyPr>
          <a:lstStyle/>
          <a:p>
            <a:pPr algn="ctr"/>
            <a:r>
              <a:rPr lang="sl-SI" dirty="0"/>
              <a:t>Funkcionalni opis delovanja 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757680" y="934720"/>
            <a:ext cx="9746932" cy="5705569"/>
          </a:xfrm>
        </p:spPr>
        <p:txBody>
          <a:bodyPr>
            <a:normAutofit/>
          </a:bodyPr>
          <a:lstStyle/>
          <a:p>
            <a:r>
              <a:rPr lang="sl-SI" sz="2200" dirty="0"/>
              <a:t>Delavec po vklopu in zagonu sistema položi paket na vhodni trak, kjer prekine svetlobni senzor.</a:t>
            </a:r>
          </a:p>
          <a:p>
            <a:r>
              <a:rPr lang="sl-SI" sz="2200" dirty="0"/>
              <a:t>Pri nalaganju mora delavec paziti, da so presledki med paketi vsaj 30 cm, upoštevati kriterije velikosti in teže</a:t>
            </a:r>
          </a:p>
          <a:p>
            <a:r>
              <a:rPr lang="sl-SI" sz="2200" dirty="0"/>
              <a:t>Kamere slikajo paket iz 5 strani in posnetki se shranijo za </a:t>
            </a:r>
            <a:r>
              <a:rPr lang="sl-SI" sz="2200" dirty="0" err="1"/>
              <a:t>nadalnjo</a:t>
            </a:r>
            <a:r>
              <a:rPr lang="sl-SI" sz="2200" dirty="0"/>
              <a:t> obdelavo (reklamacije, izgube,…)</a:t>
            </a:r>
          </a:p>
          <a:p>
            <a:r>
              <a:rPr lang="sl-SI" sz="2200" dirty="0"/>
              <a:t>Iz vhodnega traku paket preide v sistem DWS, kjer se na tračni tehtnici pošiljka stehta, izmeri se prostornina paketa in prebere črtne kode (sprejemni podatki).</a:t>
            </a:r>
          </a:p>
          <a:p>
            <a:r>
              <a:rPr lang="sl-SI" sz="2200" dirty="0"/>
              <a:t>Če so kriteriji za sprejem ustrezni paket potuje naravnost preko izhodne valjčne proge naprej na paketni usmerjevalnik.</a:t>
            </a:r>
          </a:p>
          <a:p>
            <a:r>
              <a:rPr lang="sl-SI" sz="2200" dirty="0"/>
              <a:t>V primeru neizpolnjevanja (ni podatkov o paketu v elektronskem sistemu, je prevelik, pretežek,…) se paket usmeri preko kretnice na valjčni progi v zalogovnik za izvržene pakete. </a:t>
            </a:r>
          </a:p>
        </p:txBody>
      </p:sp>
    </p:spTree>
    <p:extLst>
      <p:ext uri="{BB962C8B-B14F-4D97-AF65-F5344CB8AC3E}">
        <p14:creationId xmlns:p14="http://schemas.microsoft.com/office/powerpoint/2010/main" val="927171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000836" y="0"/>
            <a:ext cx="8911687" cy="946778"/>
          </a:xfrm>
        </p:spPr>
        <p:txBody>
          <a:bodyPr>
            <a:normAutofit fontScale="90000"/>
          </a:bodyPr>
          <a:lstStyle/>
          <a:p>
            <a:r>
              <a:rPr lang="sl-SI" b="1" dirty="0"/>
              <a:t>DWS-Implementacija gradnikov</a:t>
            </a:r>
            <a:br>
              <a:rPr lang="sl-SI" b="1" dirty="0"/>
            </a:br>
            <a:r>
              <a:rPr lang="sl-SI" sz="1600" dirty="0"/>
              <a:t>DWS sistem je sestavljen iz večjih programskih sklopov - gradnikov. Namenjeni so komunikacijo med sestavnimi deli DWS (SICK/SIEMENS) sprejemnega sistema in internim sistemom PS. </a:t>
            </a:r>
            <a:br>
              <a:rPr lang="sl-SI" dirty="0"/>
            </a:b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4" name="Picture 5"/>
          <p:cNvPicPr/>
          <p:nvPr/>
        </p:nvPicPr>
        <p:blipFill>
          <a:blip r:embed="rId2"/>
          <a:stretch>
            <a:fillRect/>
          </a:stretch>
        </p:blipFill>
        <p:spPr>
          <a:xfrm>
            <a:off x="2082800" y="1066800"/>
            <a:ext cx="10109200" cy="5911222"/>
          </a:xfrm>
          <a:prstGeom prst="rect">
            <a:avLst/>
          </a:prstGeom>
        </p:spPr>
      </p:pic>
      <p:sp>
        <p:nvSpPr>
          <p:cNvPr id="5" name="Pravokotnik 4"/>
          <p:cNvSpPr/>
          <p:nvPr/>
        </p:nvSpPr>
        <p:spPr>
          <a:xfrm>
            <a:off x="2253932" y="5442704"/>
            <a:ext cx="25042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sl-SI" b="1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Slika – DWS gradniki</a:t>
            </a:r>
            <a:endParaRPr lang="sl-SI" b="1" dirty="0">
              <a:effectLst/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4419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617127" y="0"/>
            <a:ext cx="10170159" cy="1637383"/>
          </a:xfrm>
        </p:spPr>
        <p:txBody>
          <a:bodyPr>
            <a:normAutofit fontScale="90000"/>
          </a:bodyPr>
          <a:lstStyle/>
          <a:p>
            <a:r>
              <a:rPr lang="sl-SI" b="1" u="sng" dirty="0" err="1"/>
              <a:t>DWS.Dashboard</a:t>
            </a:r>
            <a:br>
              <a:rPr lang="sl-SI" b="1" dirty="0"/>
            </a:br>
            <a:r>
              <a:rPr lang="sl-SI" sz="2000" dirty="0"/>
              <a:t>AD spletna aplikacija za potrebe nadzora skeniranih pošiljk z vsemi zajetimi podatki, pregled zajetih slik in nadzor delovanja posameznih komunikatorjev. Dostop do spletne aplikacije imajo samo registrirani uporabniki z domensko prijavo. Prijava je omogočena samo v internem omrežju PS.</a:t>
            </a:r>
            <a:br>
              <a:rPr lang="sl-SI" sz="1300" dirty="0"/>
            </a:br>
            <a:endParaRPr lang="sl-SI" sz="1300" dirty="0"/>
          </a:p>
        </p:txBody>
      </p:sp>
      <p:pic>
        <p:nvPicPr>
          <p:cNvPr id="4" name="Picture 4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3991" y="2133600"/>
            <a:ext cx="7736433" cy="4105072"/>
          </a:xfrm>
          <a:prstGeom prst="rect">
            <a:avLst/>
          </a:prstGeom>
        </p:spPr>
      </p:pic>
      <p:pic>
        <p:nvPicPr>
          <p:cNvPr id="5" name="Picture 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894080" y="1752437"/>
            <a:ext cx="10403840" cy="5105563"/>
          </a:xfrm>
          <a:prstGeom prst="rect">
            <a:avLst/>
          </a:prstGeom>
        </p:spPr>
      </p:pic>
      <p:sp>
        <p:nvSpPr>
          <p:cNvPr id="6" name="Pravokotnik 5"/>
          <p:cNvSpPr/>
          <p:nvPr/>
        </p:nvSpPr>
        <p:spPr>
          <a:xfrm>
            <a:off x="6227431" y="1373540"/>
            <a:ext cx="21491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sl-SI" sz="1400" b="1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Slika – </a:t>
            </a:r>
            <a:r>
              <a:rPr lang="sl-SI" sz="1400" b="1" dirty="0" err="1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DWS.Dashboard</a:t>
            </a:r>
            <a:endParaRPr lang="sl-SI" sz="1400" b="1" dirty="0">
              <a:effectLst/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1568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/>
          <p:cNvSpPr>
            <a:spLocks noGrp="1"/>
          </p:cNvSpPr>
          <p:nvPr>
            <p:ph type="title"/>
          </p:nvPr>
        </p:nvSpPr>
        <p:spPr>
          <a:xfrm>
            <a:off x="2247485" y="146590"/>
            <a:ext cx="8911687" cy="1280890"/>
          </a:xfrm>
        </p:spPr>
        <p:txBody>
          <a:bodyPr/>
          <a:lstStyle/>
          <a:p>
            <a:r>
              <a:rPr lang="sl-SI" dirty="0"/>
              <a:t>Pot paketa od pošiljatelja do naslovnika – video predstavitev</a:t>
            </a:r>
          </a:p>
        </p:txBody>
      </p:sp>
      <p:pic>
        <p:nvPicPr>
          <p:cNvPr id="7" name="5DFk6rMH3aI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35096" y="1280160"/>
            <a:ext cx="8998965" cy="5061918"/>
          </a:xfrm>
          <a:prstGeom prst="rect">
            <a:avLst/>
          </a:prstGeom>
        </p:spPr>
      </p:pic>
      <p:sp>
        <p:nvSpPr>
          <p:cNvPr id="8" name="Pravokotnik 7"/>
          <p:cNvSpPr/>
          <p:nvPr/>
        </p:nvSpPr>
        <p:spPr>
          <a:xfrm>
            <a:off x="2666243" y="6342078"/>
            <a:ext cx="59494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/>
              <a:t>https://www.youtube.com/watch?v=5DFk6rMH3aI</a:t>
            </a:r>
          </a:p>
        </p:txBody>
      </p:sp>
    </p:spTree>
    <p:extLst>
      <p:ext uri="{BB962C8B-B14F-4D97-AF65-F5344CB8AC3E}">
        <p14:creationId xmlns:p14="http://schemas.microsoft.com/office/powerpoint/2010/main" val="3520308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47520" y="624110"/>
            <a:ext cx="9757091" cy="646331"/>
          </a:xfrm>
        </p:spPr>
        <p:txBody>
          <a:bodyPr/>
          <a:lstStyle/>
          <a:p>
            <a:r>
              <a:rPr lang="sl-SI" dirty="0"/>
              <a:t>Poštno logistični center Slovenije v Ljubljani</a:t>
            </a:r>
          </a:p>
        </p:txBody>
      </p:sp>
      <p:pic>
        <p:nvPicPr>
          <p:cNvPr id="5" name="Označba mesta vsebine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31" y="1869440"/>
            <a:ext cx="6190029" cy="3558593"/>
          </a:xfrm>
        </p:spPr>
      </p:pic>
      <p:pic>
        <p:nvPicPr>
          <p:cNvPr id="9" name="Označba mesta vsebine 8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347" y="1869440"/>
            <a:ext cx="5862653" cy="3558593"/>
          </a:xfrm>
        </p:spPr>
      </p:pic>
      <p:sp>
        <p:nvSpPr>
          <p:cNvPr id="6" name="Pravokotnik 5"/>
          <p:cNvSpPr/>
          <p:nvPr/>
        </p:nvSpPr>
        <p:spPr>
          <a:xfrm>
            <a:off x="1245140" y="5512738"/>
            <a:ext cx="54150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1200" dirty="0"/>
              <a:t>https://www.posta.si/poslovno/logisticne-storitve/celovite-logisti%C4%8Dne-storitve</a:t>
            </a:r>
          </a:p>
        </p:txBody>
      </p:sp>
      <p:sp>
        <p:nvSpPr>
          <p:cNvPr id="10" name="Pravokotnik 9"/>
          <p:cNvSpPr/>
          <p:nvPr/>
        </p:nvSpPr>
        <p:spPr>
          <a:xfrm>
            <a:off x="6911440" y="5428033"/>
            <a:ext cx="5124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1200" dirty="0"/>
              <a:t>https://www.blog.uporabnastran.si/2020/11/26/posta-slovenije-delovni-cas-podaljsuje-53-im-poslovalnicam-tudi-do-19-00-od-26-11-do-23-12-2020-od-ponedeljka-do-petka/</a:t>
            </a:r>
          </a:p>
        </p:txBody>
      </p:sp>
    </p:spTree>
    <p:extLst>
      <p:ext uri="{BB962C8B-B14F-4D97-AF65-F5344CB8AC3E}">
        <p14:creationId xmlns:p14="http://schemas.microsoft.com/office/powerpoint/2010/main" val="20252233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slov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sz="2700" b="1" dirty="0"/>
              <a:t>Video predstavitev paketnega usmerjevalnika v poštnem logističnem centru Ljubljana</a:t>
            </a:r>
            <a:br>
              <a:rPr lang="sl-SI" sz="2700" b="1" dirty="0"/>
            </a:br>
            <a:r>
              <a:rPr lang="sl-SI" sz="1600" dirty="0"/>
              <a:t>Po opravljenem sprejemu paketov se le ti usmerijo na paketni usmerjevalnik.</a:t>
            </a:r>
            <a:br>
              <a:rPr lang="sl-SI" sz="2700" b="1" dirty="0"/>
            </a:br>
            <a:br>
              <a:rPr lang="sl-SI" dirty="0"/>
            </a:br>
            <a:endParaRPr lang="sl-SI" dirty="0"/>
          </a:p>
        </p:txBody>
      </p:sp>
      <p:pic>
        <p:nvPicPr>
          <p:cNvPr id="5" name="A1SEoUbkhaY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592925" y="1905000"/>
            <a:ext cx="8171234" cy="4596319"/>
          </a:xfrm>
          <a:prstGeom prst="rect">
            <a:avLst/>
          </a:prstGeom>
        </p:spPr>
      </p:pic>
      <p:sp>
        <p:nvSpPr>
          <p:cNvPr id="7" name="Pravokotnik 6"/>
          <p:cNvSpPr/>
          <p:nvPr/>
        </p:nvSpPr>
        <p:spPr>
          <a:xfrm>
            <a:off x="2527971" y="6488668"/>
            <a:ext cx="5929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dirty="0"/>
              <a:t>https://www.youtube.com/watch?v=A1SEoUbkhaY</a:t>
            </a:r>
          </a:p>
        </p:txBody>
      </p:sp>
    </p:spTree>
    <p:extLst>
      <p:ext uri="{BB962C8B-B14F-4D97-AF65-F5344CB8AC3E}">
        <p14:creationId xmlns:p14="http://schemas.microsoft.com/office/powerpoint/2010/main" val="38822996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87952180-AEE6-5E08-1467-B75DFD640917}"/>
              </a:ext>
            </a:extLst>
          </p:cNvPr>
          <p:cNvSpPr txBox="1"/>
          <p:nvPr/>
        </p:nvSpPr>
        <p:spPr>
          <a:xfrm>
            <a:off x="1747520" y="812800"/>
            <a:ext cx="897128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/>
              <a:t>DWS sistem je le eden od možnih sistemov, zanimiv je zato, ker ga je Pošta Slovenije sama izbrala in sestavila v svojem sistemu delovanja prevzema in pošiljanja pošiljk. </a:t>
            </a:r>
          </a:p>
          <a:p>
            <a:endParaRPr lang="sl-SI" sz="2400" dirty="0"/>
          </a:p>
          <a:p>
            <a:r>
              <a:rPr lang="sl-SI" sz="2400" dirty="0"/>
              <a:t>DWS je kompakten sistem, ki ga je mogoče z lahkoto namestiti na vhod surovin, materialov ali sestavnih delov v industriji ali drugi proizvodni organizaciji. Uporaben je tudi v logistiki zdravstva, šolstva, farmacije, trgovine ipd.</a:t>
            </a:r>
          </a:p>
          <a:p>
            <a:endParaRPr lang="sl-SI" sz="2400" dirty="0"/>
          </a:p>
          <a:p>
            <a:r>
              <a:rPr lang="sl-SI" sz="2400" dirty="0"/>
              <a:t>Izr. prof. dr. Sašo Murtič</a:t>
            </a:r>
          </a:p>
          <a:p>
            <a:r>
              <a:rPr lang="sl-SI" sz="2400" dirty="0"/>
              <a:t>Pred. mag. Ingrid Uhernik Franko (</a:t>
            </a:r>
            <a:r>
              <a:rPr lang="sl-SI" sz="2400"/>
              <a:t>doktorski kandidat)</a:t>
            </a:r>
            <a:endParaRPr lang="sl-SI" sz="2400" dirty="0"/>
          </a:p>
        </p:txBody>
      </p:sp>
    </p:spTree>
    <p:extLst>
      <p:ext uri="{BB962C8B-B14F-4D97-AF65-F5344CB8AC3E}">
        <p14:creationId xmlns:p14="http://schemas.microsoft.com/office/powerpoint/2010/main" val="1777749460"/>
      </p:ext>
    </p:extLst>
  </p:cSld>
  <p:clrMapOvr>
    <a:masterClrMapping/>
  </p:clrMapOvr>
</p:sld>
</file>

<file path=ppt/theme/theme1.xml><?xml version="1.0" encoding="utf-8"?>
<a:theme xmlns:a="http://schemas.openxmlformats.org/drawingml/2006/main" name="Jata">
  <a:themeElements>
    <a:clrScheme name="Jata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Jat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Jata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498</TotalTime>
  <Words>771</Words>
  <Application>Microsoft Office PowerPoint</Application>
  <PresentationFormat>Širokozaslonsko</PresentationFormat>
  <Paragraphs>55</Paragraphs>
  <Slides>11</Slides>
  <Notes>0</Notes>
  <HiddenSlides>0</HiddenSlides>
  <MMClips>2</MMClips>
  <ScaleCrop>false</ScaleCrop>
  <HeadingPairs>
    <vt:vector size="6" baseType="variant">
      <vt:variant>
        <vt:lpstr>Uporabljene pisave</vt:lpstr>
      </vt:variant>
      <vt:variant>
        <vt:i4>5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11</vt:i4>
      </vt:variant>
    </vt:vector>
  </HeadingPairs>
  <TitlesOfParts>
    <vt:vector size="17" baseType="lpstr">
      <vt:lpstr>Arial</vt:lpstr>
      <vt:lpstr>Century Gothic</vt:lpstr>
      <vt:lpstr>Segoe UI</vt:lpstr>
      <vt:lpstr>Times New Roman</vt:lpstr>
      <vt:lpstr>Wingdings 3</vt:lpstr>
      <vt:lpstr>Jata</vt:lpstr>
      <vt:lpstr>Inteligentni sistemi v Pošti Slovenije, d. o. o. DWS – Avtomatski sprejem pošiljk  </vt:lpstr>
      <vt:lpstr>DWS  - PRIMEREN SISTEM ZA INDUSTRIJO</vt:lpstr>
      <vt:lpstr>DWS naprava(Dimensioning Weighing Scanning)  </vt:lpstr>
      <vt:lpstr>Prikaz postavitve DWS naprave za avtomatski sprejem paketov v Poštno logističnem centru Ljubljana </vt:lpstr>
      <vt:lpstr>Funkcionalni opis delovanja </vt:lpstr>
      <vt:lpstr>DWS-Implementacija gradnikov DWS sistem je sestavljen iz večjih programskih sklopov - gradnikov. Namenjeni so komunikacijo med sestavnimi deli DWS (SICK/SIEMENS) sprejemnega sistema in internim sistemom PS.  </vt:lpstr>
      <vt:lpstr>DWS.Dashboard AD spletna aplikacija za potrebe nadzora skeniranih pošiljk z vsemi zajetimi podatki, pregled zajetih slik in nadzor delovanja posameznih komunikatorjev. Dostop do spletne aplikacije imajo samo registrirani uporabniki z domensko prijavo. Prijava je omogočena samo v internem omrežju PS. </vt:lpstr>
      <vt:lpstr>Pot paketa od pošiljatelja do naslovnika – video predstavitev</vt:lpstr>
      <vt:lpstr>Poštno logistični center Slovenije v Ljubljani</vt:lpstr>
      <vt:lpstr>Video predstavitev paketnega usmerjevalnika v poštnem logističnem centru Ljubljana Po opravljenem sprejemu paketov se le ti usmerijo na paketni usmerjevalnik.  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DWS – Avtomatski sprejem pošiljk v Pošti Slovenije, d.o.o. Gorazd Klančnik, INT 2021</dc:title>
  <dc:creator>Microsoftov račun</dc:creator>
  <cp:lastModifiedBy>Uporabnik</cp:lastModifiedBy>
  <cp:revision>40</cp:revision>
  <dcterms:created xsi:type="dcterms:W3CDTF">2022-01-02T13:50:58Z</dcterms:created>
  <dcterms:modified xsi:type="dcterms:W3CDTF">2024-01-09T10:27:46Z</dcterms:modified>
</cp:coreProperties>
</file>